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4"/>
  </p:notesMasterIdLst>
  <p:handoutMasterIdLst>
    <p:handoutMasterId r:id="rId125"/>
  </p:handoutMasterIdLst>
  <p:sldIdLst>
    <p:sldId id="907" r:id="rId2"/>
    <p:sldId id="924" r:id="rId3"/>
    <p:sldId id="925" r:id="rId4"/>
    <p:sldId id="926" r:id="rId5"/>
    <p:sldId id="927" r:id="rId6"/>
    <p:sldId id="928" r:id="rId7"/>
    <p:sldId id="929" r:id="rId8"/>
    <p:sldId id="930" r:id="rId9"/>
    <p:sldId id="931" r:id="rId10"/>
    <p:sldId id="932" r:id="rId11"/>
    <p:sldId id="933" r:id="rId12"/>
    <p:sldId id="908" r:id="rId13"/>
    <p:sldId id="909" r:id="rId14"/>
    <p:sldId id="910" r:id="rId15"/>
    <p:sldId id="912" r:id="rId16"/>
    <p:sldId id="913" r:id="rId17"/>
    <p:sldId id="914" r:id="rId18"/>
    <p:sldId id="915" r:id="rId19"/>
    <p:sldId id="916" r:id="rId20"/>
    <p:sldId id="917" r:id="rId21"/>
    <p:sldId id="937" r:id="rId22"/>
    <p:sldId id="938" r:id="rId23"/>
    <p:sldId id="934" r:id="rId24"/>
    <p:sldId id="935" r:id="rId25"/>
    <p:sldId id="936" r:id="rId26"/>
    <p:sldId id="939" r:id="rId27"/>
    <p:sldId id="940" r:id="rId28"/>
    <p:sldId id="941" r:id="rId29"/>
    <p:sldId id="942" r:id="rId30"/>
    <p:sldId id="943" r:id="rId31"/>
    <p:sldId id="1008" r:id="rId32"/>
    <p:sldId id="1009" r:id="rId33"/>
    <p:sldId id="1010" r:id="rId34"/>
    <p:sldId id="1011" r:id="rId35"/>
    <p:sldId id="1012" r:id="rId36"/>
    <p:sldId id="1013" r:id="rId37"/>
    <p:sldId id="1014" r:id="rId38"/>
    <p:sldId id="1015" r:id="rId39"/>
    <p:sldId id="953" r:id="rId40"/>
    <p:sldId id="954" r:id="rId41"/>
    <p:sldId id="955" r:id="rId42"/>
    <p:sldId id="956" r:id="rId43"/>
    <p:sldId id="957" r:id="rId44"/>
    <p:sldId id="958" r:id="rId45"/>
    <p:sldId id="959" r:id="rId46"/>
    <p:sldId id="960" r:id="rId47"/>
    <p:sldId id="961" r:id="rId48"/>
    <p:sldId id="962" r:id="rId49"/>
    <p:sldId id="963" r:id="rId50"/>
    <p:sldId id="964" r:id="rId51"/>
    <p:sldId id="965" r:id="rId52"/>
    <p:sldId id="966" r:id="rId53"/>
    <p:sldId id="967" r:id="rId54"/>
    <p:sldId id="968" r:id="rId55"/>
    <p:sldId id="969" r:id="rId56"/>
    <p:sldId id="970" r:id="rId57"/>
    <p:sldId id="1023" r:id="rId58"/>
    <p:sldId id="971" r:id="rId59"/>
    <p:sldId id="972" r:id="rId60"/>
    <p:sldId id="973" r:id="rId61"/>
    <p:sldId id="974" r:id="rId62"/>
    <p:sldId id="975" r:id="rId63"/>
    <p:sldId id="976" r:id="rId64"/>
    <p:sldId id="983" r:id="rId65"/>
    <p:sldId id="984" r:id="rId66"/>
    <p:sldId id="985" r:id="rId67"/>
    <p:sldId id="986" r:id="rId68"/>
    <p:sldId id="987"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1001" r:id="rId83"/>
    <p:sldId id="1002" r:id="rId84"/>
    <p:sldId id="1003" r:id="rId85"/>
    <p:sldId id="1004" r:id="rId86"/>
    <p:sldId id="1005" r:id="rId87"/>
    <p:sldId id="1006" r:id="rId88"/>
    <p:sldId id="1007" r:id="rId89"/>
    <p:sldId id="1017" r:id="rId90"/>
    <p:sldId id="1021" r:id="rId91"/>
    <p:sldId id="1024" r:id="rId92"/>
    <p:sldId id="1016" r:id="rId93"/>
    <p:sldId id="838" r:id="rId94"/>
    <p:sldId id="1020" r:id="rId95"/>
    <p:sldId id="1019" r:id="rId96"/>
    <p:sldId id="1018" r:id="rId97"/>
    <p:sldId id="598" r:id="rId98"/>
    <p:sldId id="527" r:id="rId99"/>
    <p:sldId id="528" r:id="rId100"/>
    <p:sldId id="503" r:id="rId101"/>
    <p:sldId id="900" r:id="rId102"/>
    <p:sldId id="504" r:id="rId103"/>
    <p:sldId id="852" r:id="rId104"/>
    <p:sldId id="853" r:id="rId105"/>
    <p:sldId id="851" r:id="rId106"/>
    <p:sldId id="840" r:id="rId107"/>
    <p:sldId id="505" r:id="rId108"/>
    <p:sldId id="855" r:id="rId109"/>
    <p:sldId id="856" r:id="rId110"/>
    <p:sldId id="862" r:id="rId111"/>
    <p:sldId id="888" r:id="rId112"/>
    <p:sldId id="1025" r:id="rId113"/>
    <p:sldId id="508" r:id="rId114"/>
    <p:sldId id="437" r:id="rId115"/>
    <p:sldId id="438" r:id="rId116"/>
    <p:sldId id="439" r:id="rId117"/>
    <p:sldId id="442" r:id="rId118"/>
    <p:sldId id="455" r:id="rId119"/>
    <p:sldId id="1027" r:id="rId120"/>
    <p:sldId id="1026" r:id="rId121"/>
    <p:sldId id="446" r:id="rId122"/>
    <p:sldId id="509" r:id="rId12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236" autoAdjust="0"/>
  </p:normalViewPr>
  <p:slideViewPr>
    <p:cSldViewPr>
      <p:cViewPr>
        <p:scale>
          <a:sx n="103" d="100"/>
          <a:sy n="103" d="100"/>
        </p:scale>
        <p:origin x="-360" y="-3048"/>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14/11/2011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xfrm>
            <a:off x="1339720" y="509735"/>
            <a:ext cx="7245611" cy="2548668"/>
          </a:xfrm>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4EE8EC06-5F23-FC40-8857-C8544E27EF6C}" type="slidenum">
              <a:rPr lang="en-GB" sz="1200" i="0">
                <a:solidFill>
                  <a:schemeClr val="tx1"/>
                </a:solidFill>
                <a:latin typeface="Arial" charset="0"/>
              </a:rPr>
              <a:pPr eaLnBrk="1" hangingPunct="1"/>
              <a:t>47</a:t>
            </a:fld>
            <a:endParaRPr lang="en-GB" sz="1200" i="0">
              <a:solidFill>
                <a:schemeClr val="tx1"/>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73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88</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90</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91</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r>
              <a:rPr lang="en-US" dirty="0" smtClean="0"/>
              <a:t>how does that work?</a:t>
            </a:r>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112</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113</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120</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5.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wmf"/></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89.xml.rels><?xml version="1.0" encoding="UTF-8" standalone="yes"?>
<Relationships xmlns="http://schemas.openxmlformats.org/package/2006/relationships"><Relationship Id="rId11" Type="http://schemas.openxmlformats.org/officeDocument/2006/relationships/image" Target="../media/image28.png"/><Relationship Id="rId12"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 Id="rId4" Type="http://schemas.microsoft.com/office/2007/relationships/hdphoto" Target="../media/hdphoto5.wdp"/><Relationship Id="rId5" Type="http://schemas.openxmlformats.org/officeDocument/2006/relationships/image" Target="../media/image25.png"/><Relationship Id="rId6" Type="http://schemas.microsoft.com/office/2007/relationships/hdphoto" Target="../media/hdphoto6.wdp"/><Relationship Id="rId7" Type="http://schemas.openxmlformats.org/officeDocument/2006/relationships/image" Target="../media/image26.png"/><Relationship Id="rId8" Type="http://schemas.microsoft.com/office/2007/relationships/hdphoto" Target="../media/hdphoto7.wdp"/><Relationship Id="rId9" Type="http://schemas.openxmlformats.org/officeDocument/2006/relationships/image" Target="../media/image27.png"/><Relationship Id="rId10"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708920"/>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528368"/>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960416"/>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145499" y="4869160"/>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t>
            </a:r>
            <a:r>
              <a:rPr lang="en-GB" sz="5000" b="1" i="0" dirty="0" smtClean="0">
                <a:solidFill>
                  <a:srgbClr val="FFFFFF"/>
                </a:solidFill>
                <a:effectLst>
                  <a:glow rad="101600">
                    <a:schemeClr val="tx1">
                      <a:alpha val="75000"/>
                    </a:schemeClr>
                  </a:glow>
                </a:effectLst>
                <a:ea typeface="Arial" charset="0"/>
                <a:cs typeface="Arial" charset="0"/>
              </a:rPr>
              <a:t>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1835696" y="5411854"/>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710022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4024394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314694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07316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7645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200299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grpSp>
        <p:nvGrpSpPr>
          <p:cNvPr id="4" name="Group 2"/>
          <p:cNvGrpSpPr>
            <a:grpSpLocks/>
          </p:cNvGrpSpPr>
          <p:nvPr/>
        </p:nvGrpSpPr>
        <p:grpSpPr bwMode="auto">
          <a:xfrm>
            <a:off x="3778771" y="4968875"/>
            <a:ext cx="2087562" cy="1957388"/>
            <a:chOff x="2971" y="1117"/>
            <a:chExt cx="1225" cy="1149"/>
          </a:xfrm>
        </p:grpSpPr>
        <p:pic>
          <p:nvPicPr>
            <p:cNvPr id="7"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9"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54498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grpSp>
        <p:nvGrpSpPr>
          <p:cNvPr id="5" name="Group 2"/>
          <p:cNvGrpSpPr>
            <a:grpSpLocks/>
          </p:cNvGrpSpPr>
          <p:nvPr/>
        </p:nvGrpSpPr>
        <p:grpSpPr bwMode="auto">
          <a:xfrm>
            <a:off x="3778771" y="4968875"/>
            <a:ext cx="2087562" cy="1957388"/>
            <a:chOff x="2971" y="1117"/>
            <a:chExt cx="1225" cy="1149"/>
          </a:xfrm>
        </p:grpSpPr>
        <p:pic>
          <p:nvPicPr>
            <p:cNvPr id="7"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9"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3419872" y="4437112"/>
            <a:ext cx="5724128" cy="24208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917728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2529917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3181846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3772289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492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26929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2078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1203"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1204"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1205"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1206"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207"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1208" name="Group 9"/>
          <p:cNvGrpSpPr>
            <a:grpSpLocks/>
          </p:cNvGrpSpPr>
          <p:nvPr/>
        </p:nvGrpSpPr>
        <p:grpSpPr bwMode="auto">
          <a:xfrm>
            <a:off x="395288" y="4941888"/>
            <a:ext cx="5043487" cy="1582737"/>
            <a:chOff x="1655" y="8119"/>
            <a:chExt cx="4286" cy="1344"/>
          </a:xfrm>
        </p:grpSpPr>
        <p:sp>
          <p:nvSpPr>
            <p:cNvPr id="800778"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1211" name="Group 11"/>
            <p:cNvGrpSpPr>
              <a:grpSpLocks/>
            </p:cNvGrpSpPr>
            <p:nvPr/>
          </p:nvGrpSpPr>
          <p:grpSpPr bwMode="auto">
            <a:xfrm>
              <a:off x="2471" y="8384"/>
              <a:ext cx="960" cy="1077"/>
              <a:chOff x="1851" y="8591"/>
              <a:chExt cx="1133" cy="1270"/>
            </a:xfrm>
          </p:grpSpPr>
          <p:grpSp>
            <p:nvGrpSpPr>
              <p:cNvPr id="51264" name="Group 12"/>
              <p:cNvGrpSpPr>
                <a:grpSpLocks noChangeAspect="1"/>
              </p:cNvGrpSpPr>
              <p:nvPr/>
            </p:nvGrpSpPr>
            <p:grpSpPr bwMode="auto">
              <a:xfrm>
                <a:off x="2026" y="8591"/>
                <a:ext cx="657" cy="680"/>
                <a:chOff x="2925" y="799"/>
                <a:chExt cx="1970" cy="2041"/>
              </a:xfrm>
            </p:grpSpPr>
            <p:sp>
              <p:nvSpPr>
                <p:cNvPr id="51266"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7"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8"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9"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70"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71"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72"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73"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1265"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1212" name="Group 22"/>
            <p:cNvGrpSpPr>
              <a:grpSpLocks/>
            </p:cNvGrpSpPr>
            <p:nvPr/>
          </p:nvGrpSpPr>
          <p:grpSpPr bwMode="auto">
            <a:xfrm>
              <a:off x="3400" y="8309"/>
              <a:ext cx="713" cy="1154"/>
              <a:chOff x="3039" y="8502"/>
              <a:chExt cx="842" cy="1363"/>
            </a:xfrm>
          </p:grpSpPr>
          <p:grpSp>
            <p:nvGrpSpPr>
              <p:cNvPr id="51251" name="Group 23"/>
              <p:cNvGrpSpPr>
                <a:grpSpLocks noChangeAspect="1"/>
              </p:cNvGrpSpPr>
              <p:nvPr/>
            </p:nvGrpSpPr>
            <p:grpSpPr bwMode="auto">
              <a:xfrm>
                <a:off x="3074" y="8502"/>
                <a:ext cx="662" cy="772"/>
                <a:chOff x="3696" y="2205"/>
                <a:chExt cx="1361" cy="1588"/>
              </a:xfrm>
            </p:grpSpPr>
            <p:sp>
              <p:nvSpPr>
                <p:cNvPr id="51253"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4"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5"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6"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7"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8"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59"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60"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61"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62"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1263"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1252"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1213" name="Group 36"/>
            <p:cNvGrpSpPr>
              <a:grpSpLocks/>
            </p:cNvGrpSpPr>
            <p:nvPr/>
          </p:nvGrpSpPr>
          <p:grpSpPr bwMode="auto">
            <a:xfrm>
              <a:off x="4246" y="8322"/>
              <a:ext cx="702" cy="1140"/>
              <a:chOff x="4037" y="8518"/>
              <a:chExt cx="829" cy="1346"/>
            </a:xfrm>
          </p:grpSpPr>
          <p:grpSp>
            <p:nvGrpSpPr>
              <p:cNvPr id="51239" name="Group 37"/>
              <p:cNvGrpSpPr>
                <a:grpSpLocks noChangeAspect="1"/>
              </p:cNvGrpSpPr>
              <p:nvPr/>
            </p:nvGrpSpPr>
            <p:grpSpPr bwMode="auto">
              <a:xfrm>
                <a:off x="4096" y="8518"/>
                <a:ext cx="605" cy="861"/>
                <a:chOff x="4105" y="216"/>
                <a:chExt cx="1270" cy="1808"/>
              </a:xfrm>
            </p:grpSpPr>
            <p:sp>
              <p:nvSpPr>
                <p:cNvPr id="51241"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2"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3"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44"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5"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46"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47"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48"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1249"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50"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1240"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1214" name="Group 49"/>
            <p:cNvGrpSpPr>
              <a:grpSpLocks/>
            </p:cNvGrpSpPr>
            <p:nvPr/>
          </p:nvGrpSpPr>
          <p:grpSpPr bwMode="auto">
            <a:xfrm>
              <a:off x="5098" y="8373"/>
              <a:ext cx="843" cy="1088"/>
              <a:chOff x="4955" y="8577"/>
              <a:chExt cx="997" cy="1285"/>
            </a:xfrm>
          </p:grpSpPr>
          <p:grpSp>
            <p:nvGrpSpPr>
              <p:cNvPr id="51226" name="Group 50"/>
              <p:cNvGrpSpPr>
                <a:grpSpLocks noChangeAspect="1"/>
              </p:cNvGrpSpPr>
              <p:nvPr/>
            </p:nvGrpSpPr>
            <p:grpSpPr bwMode="auto">
              <a:xfrm>
                <a:off x="5092" y="8577"/>
                <a:ext cx="606" cy="804"/>
                <a:chOff x="4105" y="339"/>
                <a:chExt cx="1270" cy="1685"/>
              </a:xfrm>
            </p:grpSpPr>
            <p:sp>
              <p:nvSpPr>
                <p:cNvPr id="51228"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9"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0"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31"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2"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33"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34"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35"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1236"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37"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1238"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1227"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1215" name="Group 63"/>
            <p:cNvGrpSpPr>
              <a:grpSpLocks/>
            </p:cNvGrpSpPr>
            <p:nvPr/>
          </p:nvGrpSpPr>
          <p:grpSpPr bwMode="auto">
            <a:xfrm>
              <a:off x="1749" y="8384"/>
              <a:ext cx="841" cy="1078"/>
              <a:chOff x="998" y="8591"/>
              <a:chExt cx="993" cy="1273"/>
            </a:xfrm>
          </p:grpSpPr>
          <p:grpSp>
            <p:nvGrpSpPr>
              <p:cNvPr id="51216" name="Group 64"/>
              <p:cNvGrpSpPr>
                <a:grpSpLocks noChangeAspect="1"/>
              </p:cNvGrpSpPr>
              <p:nvPr/>
            </p:nvGrpSpPr>
            <p:grpSpPr bwMode="auto">
              <a:xfrm>
                <a:off x="1203" y="8591"/>
                <a:ext cx="467" cy="680"/>
                <a:chOff x="4105" y="216"/>
                <a:chExt cx="1086" cy="1581"/>
              </a:xfrm>
            </p:grpSpPr>
            <p:sp>
              <p:nvSpPr>
                <p:cNvPr id="51218"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19"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0"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21"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2"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23"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24"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25"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1217"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51209"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8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222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8"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2229"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2238" name="Group 11"/>
            <p:cNvGrpSpPr>
              <a:grpSpLocks/>
            </p:cNvGrpSpPr>
            <p:nvPr/>
          </p:nvGrpSpPr>
          <p:grpSpPr bwMode="auto">
            <a:xfrm>
              <a:off x="2471" y="8384"/>
              <a:ext cx="960" cy="1077"/>
              <a:chOff x="1851" y="8591"/>
              <a:chExt cx="1133" cy="1270"/>
            </a:xfrm>
          </p:grpSpPr>
          <p:grpSp>
            <p:nvGrpSpPr>
              <p:cNvPr id="52291" name="Group 12"/>
              <p:cNvGrpSpPr>
                <a:grpSpLocks noChangeAspect="1"/>
              </p:cNvGrpSpPr>
              <p:nvPr/>
            </p:nvGrpSpPr>
            <p:grpSpPr bwMode="auto">
              <a:xfrm>
                <a:off x="2026" y="8591"/>
                <a:ext cx="657" cy="680"/>
                <a:chOff x="2925" y="799"/>
                <a:chExt cx="1970" cy="2041"/>
              </a:xfrm>
            </p:grpSpPr>
            <p:sp>
              <p:nvSpPr>
                <p:cNvPr id="52293"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4"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5"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6"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7"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8"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9"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300"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92"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2239" name="Group 22"/>
            <p:cNvGrpSpPr>
              <a:grpSpLocks/>
            </p:cNvGrpSpPr>
            <p:nvPr/>
          </p:nvGrpSpPr>
          <p:grpSpPr bwMode="auto">
            <a:xfrm>
              <a:off x="3400" y="8309"/>
              <a:ext cx="713" cy="1154"/>
              <a:chOff x="3039" y="8502"/>
              <a:chExt cx="842" cy="1363"/>
            </a:xfrm>
          </p:grpSpPr>
          <p:grpSp>
            <p:nvGrpSpPr>
              <p:cNvPr id="52278" name="Group 23"/>
              <p:cNvGrpSpPr>
                <a:grpSpLocks noChangeAspect="1"/>
              </p:cNvGrpSpPr>
              <p:nvPr/>
            </p:nvGrpSpPr>
            <p:grpSpPr bwMode="auto">
              <a:xfrm>
                <a:off x="3074" y="8502"/>
                <a:ext cx="662" cy="772"/>
                <a:chOff x="3696" y="2205"/>
                <a:chExt cx="1361" cy="1588"/>
              </a:xfrm>
            </p:grpSpPr>
            <p:sp>
              <p:nvSpPr>
                <p:cNvPr id="52280"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1"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2"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3"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4"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5"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6"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7"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8"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9"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90"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9"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2240" name="Group 36"/>
            <p:cNvGrpSpPr>
              <a:grpSpLocks/>
            </p:cNvGrpSpPr>
            <p:nvPr/>
          </p:nvGrpSpPr>
          <p:grpSpPr bwMode="auto">
            <a:xfrm>
              <a:off x="4246" y="8322"/>
              <a:ext cx="702" cy="1140"/>
              <a:chOff x="4037" y="8518"/>
              <a:chExt cx="829" cy="1346"/>
            </a:xfrm>
          </p:grpSpPr>
          <p:grpSp>
            <p:nvGrpSpPr>
              <p:cNvPr id="52266" name="Group 37"/>
              <p:cNvGrpSpPr>
                <a:grpSpLocks noChangeAspect="1"/>
              </p:cNvGrpSpPr>
              <p:nvPr/>
            </p:nvGrpSpPr>
            <p:grpSpPr bwMode="auto">
              <a:xfrm>
                <a:off x="4096" y="8518"/>
                <a:ext cx="605" cy="861"/>
                <a:chOff x="4105" y="216"/>
                <a:chExt cx="1270" cy="1808"/>
              </a:xfrm>
            </p:grpSpPr>
            <p:sp>
              <p:nvSpPr>
                <p:cNvPr id="52268"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9"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0"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71"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2"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73"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4"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5"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6"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7"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7"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2241" name="Group 49"/>
            <p:cNvGrpSpPr>
              <a:grpSpLocks/>
            </p:cNvGrpSpPr>
            <p:nvPr/>
          </p:nvGrpSpPr>
          <p:grpSpPr bwMode="auto">
            <a:xfrm>
              <a:off x="5098" y="8373"/>
              <a:ext cx="843" cy="1088"/>
              <a:chOff x="4955" y="8577"/>
              <a:chExt cx="997" cy="1285"/>
            </a:xfrm>
          </p:grpSpPr>
          <p:grpSp>
            <p:nvGrpSpPr>
              <p:cNvPr id="52253" name="Group 50"/>
              <p:cNvGrpSpPr>
                <a:grpSpLocks noChangeAspect="1"/>
              </p:cNvGrpSpPr>
              <p:nvPr/>
            </p:nvGrpSpPr>
            <p:grpSpPr bwMode="auto">
              <a:xfrm>
                <a:off x="5092" y="8577"/>
                <a:ext cx="606" cy="804"/>
                <a:chOff x="4105" y="339"/>
                <a:chExt cx="1270" cy="1685"/>
              </a:xfrm>
            </p:grpSpPr>
            <p:sp>
              <p:nvSpPr>
                <p:cNvPr id="52255"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6"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7"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8"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9"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0"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61"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62"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2263"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4"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5"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4"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2242" name="Group 63"/>
            <p:cNvGrpSpPr>
              <a:grpSpLocks/>
            </p:cNvGrpSpPr>
            <p:nvPr/>
          </p:nvGrpSpPr>
          <p:grpSpPr bwMode="auto">
            <a:xfrm>
              <a:off x="1749" y="8384"/>
              <a:ext cx="841" cy="1078"/>
              <a:chOff x="998" y="8591"/>
              <a:chExt cx="993" cy="1273"/>
            </a:xfrm>
          </p:grpSpPr>
          <p:grpSp>
            <p:nvGrpSpPr>
              <p:cNvPr id="52243" name="Group 64"/>
              <p:cNvGrpSpPr>
                <a:grpSpLocks noChangeAspect="1"/>
              </p:cNvGrpSpPr>
              <p:nvPr/>
            </p:nvGrpSpPr>
            <p:grpSpPr bwMode="auto">
              <a:xfrm>
                <a:off x="1203" y="8591"/>
                <a:ext cx="467" cy="680"/>
                <a:chOff x="4105" y="216"/>
                <a:chExt cx="1086" cy="1581"/>
              </a:xfrm>
            </p:grpSpPr>
            <p:sp>
              <p:nvSpPr>
                <p:cNvPr id="52245"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6"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7"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8"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9"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0"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1"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2"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4"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2233"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2236"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607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325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2"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53"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3256"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3264" name="Group 11"/>
            <p:cNvGrpSpPr>
              <a:grpSpLocks/>
            </p:cNvGrpSpPr>
            <p:nvPr/>
          </p:nvGrpSpPr>
          <p:grpSpPr bwMode="auto">
            <a:xfrm>
              <a:off x="2471" y="8384"/>
              <a:ext cx="960" cy="1077"/>
              <a:chOff x="1851" y="8591"/>
              <a:chExt cx="1133" cy="1270"/>
            </a:xfrm>
          </p:grpSpPr>
          <p:grpSp>
            <p:nvGrpSpPr>
              <p:cNvPr id="53317" name="Group 12"/>
              <p:cNvGrpSpPr>
                <a:grpSpLocks noChangeAspect="1"/>
              </p:cNvGrpSpPr>
              <p:nvPr/>
            </p:nvGrpSpPr>
            <p:grpSpPr bwMode="auto">
              <a:xfrm>
                <a:off x="2026" y="8591"/>
                <a:ext cx="657" cy="680"/>
                <a:chOff x="2925" y="799"/>
                <a:chExt cx="1970" cy="2041"/>
              </a:xfrm>
            </p:grpSpPr>
            <p:sp>
              <p:nvSpPr>
                <p:cNvPr id="53319"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0"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1"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2"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23"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24"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25"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6"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8"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3265" name="Group 22"/>
            <p:cNvGrpSpPr>
              <a:grpSpLocks/>
            </p:cNvGrpSpPr>
            <p:nvPr/>
          </p:nvGrpSpPr>
          <p:grpSpPr bwMode="auto">
            <a:xfrm>
              <a:off x="3400" y="8309"/>
              <a:ext cx="713" cy="1154"/>
              <a:chOff x="3039" y="8502"/>
              <a:chExt cx="842" cy="1363"/>
            </a:xfrm>
          </p:grpSpPr>
          <p:grpSp>
            <p:nvGrpSpPr>
              <p:cNvPr id="53304" name="Group 23"/>
              <p:cNvGrpSpPr>
                <a:grpSpLocks noChangeAspect="1"/>
              </p:cNvGrpSpPr>
              <p:nvPr/>
            </p:nvGrpSpPr>
            <p:grpSpPr bwMode="auto">
              <a:xfrm>
                <a:off x="3074" y="8502"/>
                <a:ext cx="662" cy="772"/>
                <a:chOff x="3696" y="2205"/>
                <a:chExt cx="1361" cy="1588"/>
              </a:xfrm>
            </p:grpSpPr>
            <p:sp>
              <p:nvSpPr>
                <p:cNvPr id="53306"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7"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8"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9"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0"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1"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2"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3"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4"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15"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6"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305"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3266" name="Group 36"/>
            <p:cNvGrpSpPr>
              <a:grpSpLocks/>
            </p:cNvGrpSpPr>
            <p:nvPr/>
          </p:nvGrpSpPr>
          <p:grpSpPr bwMode="auto">
            <a:xfrm>
              <a:off x="4246" y="8322"/>
              <a:ext cx="702" cy="1140"/>
              <a:chOff x="4037" y="8518"/>
              <a:chExt cx="829" cy="1346"/>
            </a:xfrm>
          </p:grpSpPr>
          <p:grpSp>
            <p:nvGrpSpPr>
              <p:cNvPr id="53292" name="Group 37"/>
              <p:cNvGrpSpPr>
                <a:grpSpLocks noChangeAspect="1"/>
              </p:cNvGrpSpPr>
              <p:nvPr/>
            </p:nvGrpSpPr>
            <p:grpSpPr bwMode="auto">
              <a:xfrm>
                <a:off x="4096" y="8518"/>
                <a:ext cx="605" cy="861"/>
                <a:chOff x="4105" y="216"/>
                <a:chExt cx="1270" cy="1808"/>
              </a:xfrm>
            </p:grpSpPr>
            <p:sp>
              <p:nvSpPr>
                <p:cNvPr id="53294"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5"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6"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7"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8"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9"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0"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1"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302"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303"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93"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3267" name="Group 49"/>
            <p:cNvGrpSpPr>
              <a:grpSpLocks/>
            </p:cNvGrpSpPr>
            <p:nvPr/>
          </p:nvGrpSpPr>
          <p:grpSpPr bwMode="auto">
            <a:xfrm>
              <a:off x="5098" y="8373"/>
              <a:ext cx="843" cy="1088"/>
              <a:chOff x="4955" y="8577"/>
              <a:chExt cx="997" cy="1285"/>
            </a:xfrm>
          </p:grpSpPr>
          <p:grpSp>
            <p:nvGrpSpPr>
              <p:cNvPr id="53279" name="Group 50"/>
              <p:cNvGrpSpPr>
                <a:grpSpLocks noChangeAspect="1"/>
              </p:cNvGrpSpPr>
              <p:nvPr/>
            </p:nvGrpSpPr>
            <p:grpSpPr bwMode="auto">
              <a:xfrm>
                <a:off x="5092" y="8577"/>
                <a:ext cx="606" cy="804"/>
                <a:chOff x="4105" y="339"/>
                <a:chExt cx="1270" cy="1685"/>
              </a:xfrm>
            </p:grpSpPr>
            <p:sp>
              <p:nvSpPr>
                <p:cNvPr id="53281"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2"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3"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84"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5"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6"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7"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8"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3289"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0"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91"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80"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3268" name="Group 63"/>
            <p:cNvGrpSpPr>
              <a:grpSpLocks/>
            </p:cNvGrpSpPr>
            <p:nvPr/>
          </p:nvGrpSpPr>
          <p:grpSpPr bwMode="auto">
            <a:xfrm>
              <a:off x="1749" y="8384"/>
              <a:ext cx="841" cy="1078"/>
              <a:chOff x="998" y="8591"/>
              <a:chExt cx="993" cy="1273"/>
            </a:xfrm>
          </p:grpSpPr>
          <p:grpSp>
            <p:nvGrpSpPr>
              <p:cNvPr id="53269" name="Group 64"/>
              <p:cNvGrpSpPr>
                <a:grpSpLocks noChangeAspect="1"/>
              </p:cNvGrpSpPr>
              <p:nvPr/>
            </p:nvGrpSpPr>
            <p:grpSpPr bwMode="auto">
              <a:xfrm>
                <a:off x="1203" y="8591"/>
                <a:ext cx="467" cy="680"/>
                <a:chOff x="4105" y="216"/>
                <a:chExt cx="1086" cy="1581"/>
              </a:xfrm>
            </p:grpSpPr>
            <p:sp>
              <p:nvSpPr>
                <p:cNvPr id="53271"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2"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3"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4"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5"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6"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7"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8"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70"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3257"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3260"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Rectangle 2"/>
          <p:cNvSpPr>
            <a:spLocks noChangeArrowheads="1"/>
          </p:cNvSpPr>
          <p:nvPr/>
        </p:nvSpPr>
        <p:spPr bwMode="auto">
          <a:xfrm rot="-60000">
            <a:off x="458788" y="2533650"/>
            <a:ext cx="554037"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62" name="Text Box 75"/>
          <p:cNvSpPr txBox="1">
            <a:spLocks noChangeArrowheads="1"/>
          </p:cNvSpPr>
          <p:nvPr/>
        </p:nvSpPr>
        <p:spPr bwMode="auto">
          <a:xfrm>
            <a:off x="323850" y="1728788"/>
            <a:ext cx="38877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children could … think about what the other person </a:t>
            </a:r>
            <a:r>
              <a:rPr lang="en-GB" altLang="ja-JP" i="0" dirty="0">
                <a:effectLst>
                  <a:glow rad="101600">
                    <a:schemeClr val="tx1">
                      <a:alpha val="75000"/>
                    </a:schemeClr>
                  </a:glow>
                </a:effectLst>
              </a:rPr>
              <a:t>saw</a:t>
            </a:r>
            <a:r>
              <a:rPr lang="en-GB" altLang="ja-JP" i="0" dirty="0"/>
              <a:t> rather than what they saw</a:t>
            </a:r>
            <a:r>
              <a:rPr lang="ja-JP" altLang="en-GB" i="0" dirty="0"/>
              <a:t>”</a:t>
            </a:r>
            <a:r>
              <a:rPr lang="en-GB" altLang="ja-JP" i="0" dirty="0"/>
              <a:t> </a:t>
            </a:r>
          </a:p>
          <a:p>
            <a:pPr algn="r" eaLnBrk="1" hangingPunct="1"/>
            <a:r>
              <a:rPr lang="en-GB" sz="1600" i="0" dirty="0"/>
              <a:t>(Flavell, </a:t>
            </a:r>
            <a:r>
              <a:rPr lang="en-GB" sz="1600" i="0" dirty="0" err="1"/>
              <a:t>Shipstead</a:t>
            </a:r>
            <a:r>
              <a:rPr lang="en-GB" sz="1600" i="0" dirty="0"/>
              <a:t> &amp; Croft 1978: 1210)</a:t>
            </a:r>
          </a:p>
        </p:txBody>
      </p:sp>
    </p:spTree>
    <p:extLst>
      <p:ext uri="{BB962C8B-B14F-4D97-AF65-F5344CB8AC3E}">
        <p14:creationId xmlns:p14="http://schemas.microsoft.com/office/powerpoint/2010/main" val="1046005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369844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5"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038600" y="2362200"/>
            <a:ext cx="5105400" cy="4495800"/>
          </a:xfrm>
          <a:prstGeom prst="rect">
            <a:avLst/>
          </a:prstGeom>
          <a:noFill/>
          <a:ln>
            <a:noFill/>
          </a:ln>
          <a:effectLst>
            <a:glow rad="406400">
              <a:schemeClr val="bg1">
                <a:alpha val="75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627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6280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5" name="Picture 77"/>
          <p:cNvPicPr>
            <a:picLocks noChangeAspect="1" noChangeArrowheads="1"/>
          </p:cNvPicPr>
          <p:nvPr/>
        </p:nvPicPr>
        <p:blipFill>
          <a:blip r:embed="rId4">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208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3307497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25126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4"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5"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740352" y="4653136"/>
            <a:ext cx="360040"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12248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349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2"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3493"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3494"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3495"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3504" name="Group 10"/>
            <p:cNvGrpSpPr>
              <a:grpSpLocks/>
            </p:cNvGrpSpPr>
            <p:nvPr/>
          </p:nvGrpSpPr>
          <p:grpSpPr bwMode="auto">
            <a:xfrm>
              <a:off x="2471" y="8384"/>
              <a:ext cx="960" cy="1077"/>
              <a:chOff x="1851" y="8591"/>
              <a:chExt cx="1133" cy="1270"/>
            </a:xfrm>
          </p:grpSpPr>
          <p:grpSp>
            <p:nvGrpSpPr>
              <p:cNvPr id="63557" name="Group 11"/>
              <p:cNvGrpSpPr>
                <a:grpSpLocks noChangeAspect="1"/>
              </p:cNvGrpSpPr>
              <p:nvPr/>
            </p:nvGrpSpPr>
            <p:grpSpPr bwMode="auto">
              <a:xfrm>
                <a:off x="2026" y="8591"/>
                <a:ext cx="657" cy="680"/>
                <a:chOff x="2925" y="799"/>
                <a:chExt cx="1970" cy="2041"/>
              </a:xfrm>
            </p:grpSpPr>
            <p:sp>
              <p:nvSpPr>
                <p:cNvPr id="6355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6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6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6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6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3505" name="Group 21"/>
            <p:cNvGrpSpPr>
              <a:grpSpLocks/>
            </p:cNvGrpSpPr>
            <p:nvPr/>
          </p:nvGrpSpPr>
          <p:grpSpPr bwMode="auto">
            <a:xfrm>
              <a:off x="3400" y="8309"/>
              <a:ext cx="713" cy="1154"/>
              <a:chOff x="3039" y="8502"/>
              <a:chExt cx="842" cy="1363"/>
            </a:xfrm>
          </p:grpSpPr>
          <p:grpSp>
            <p:nvGrpSpPr>
              <p:cNvPr id="63544" name="Group 22"/>
              <p:cNvGrpSpPr>
                <a:grpSpLocks noChangeAspect="1"/>
              </p:cNvGrpSpPr>
              <p:nvPr/>
            </p:nvGrpSpPr>
            <p:grpSpPr bwMode="auto">
              <a:xfrm>
                <a:off x="3074" y="8502"/>
                <a:ext cx="662" cy="772"/>
                <a:chOff x="3696" y="2205"/>
                <a:chExt cx="1361" cy="1588"/>
              </a:xfrm>
            </p:grpSpPr>
            <p:sp>
              <p:nvSpPr>
                <p:cNvPr id="6354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5"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5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4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3506" name="Group 35"/>
            <p:cNvGrpSpPr>
              <a:grpSpLocks/>
            </p:cNvGrpSpPr>
            <p:nvPr/>
          </p:nvGrpSpPr>
          <p:grpSpPr bwMode="auto">
            <a:xfrm>
              <a:off x="4246" y="8322"/>
              <a:ext cx="702" cy="1140"/>
              <a:chOff x="4037" y="8518"/>
              <a:chExt cx="829" cy="1346"/>
            </a:xfrm>
          </p:grpSpPr>
          <p:grpSp>
            <p:nvGrpSpPr>
              <p:cNvPr id="63532" name="Group 36"/>
              <p:cNvGrpSpPr>
                <a:grpSpLocks noChangeAspect="1"/>
              </p:cNvGrpSpPr>
              <p:nvPr/>
            </p:nvGrpSpPr>
            <p:grpSpPr bwMode="auto">
              <a:xfrm>
                <a:off x="4096" y="8518"/>
                <a:ext cx="605" cy="861"/>
                <a:chOff x="4105" y="216"/>
                <a:chExt cx="1270" cy="1808"/>
              </a:xfrm>
            </p:grpSpPr>
            <p:sp>
              <p:nvSpPr>
                <p:cNvPr id="6353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1"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4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4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3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3507" name="Group 48"/>
            <p:cNvGrpSpPr>
              <a:grpSpLocks/>
            </p:cNvGrpSpPr>
            <p:nvPr/>
          </p:nvGrpSpPr>
          <p:grpSpPr bwMode="auto">
            <a:xfrm>
              <a:off x="5098" y="8373"/>
              <a:ext cx="843" cy="1088"/>
              <a:chOff x="4955" y="8577"/>
              <a:chExt cx="997" cy="1285"/>
            </a:xfrm>
          </p:grpSpPr>
          <p:grpSp>
            <p:nvGrpSpPr>
              <p:cNvPr id="63519" name="Group 49"/>
              <p:cNvGrpSpPr>
                <a:grpSpLocks noChangeAspect="1"/>
              </p:cNvGrpSpPr>
              <p:nvPr/>
            </p:nvGrpSpPr>
            <p:grpSpPr bwMode="auto">
              <a:xfrm>
                <a:off x="5092" y="8577"/>
                <a:ext cx="606" cy="804"/>
                <a:chOff x="4105" y="339"/>
                <a:chExt cx="1270" cy="1685"/>
              </a:xfrm>
            </p:grpSpPr>
            <p:sp>
              <p:nvSpPr>
                <p:cNvPr id="6352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2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2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8"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352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3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2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3508" name="Group 62"/>
            <p:cNvGrpSpPr>
              <a:grpSpLocks/>
            </p:cNvGrpSpPr>
            <p:nvPr/>
          </p:nvGrpSpPr>
          <p:grpSpPr bwMode="auto">
            <a:xfrm>
              <a:off x="1749" y="8384"/>
              <a:ext cx="841" cy="1078"/>
              <a:chOff x="998" y="8591"/>
              <a:chExt cx="993" cy="1273"/>
            </a:xfrm>
          </p:grpSpPr>
          <p:grpSp>
            <p:nvGrpSpPr>
              <p:cNvPr id="63509" name="Group 63"/>
              <p:cNvGrpSpPr>
                <a:grpSpLocks noChangeAspect="1"/>
              </p:cNvGrpSpPr>
              <p:nvPr/>
            </p:nvGrpSpPr>
            <p:grpSpPr bwMode="auto">
              <a:xfrm>
                <a:off x="1203" y="8591"/>
                <a:ext cx="467" cy="680"/>
                <a:chOff x="4105" y="216"/>
                <a:chExt cx="1086" cy="1581"/>
              </a:xfrm>
            </p:grpSpPr>
            <p:sp>
              <p:nvSpPr>
                <p:cNvPr id="6351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8"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1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3496"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3498"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0"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Tree>
    <p:extLst>
      <p:ext uri="{BB962C8B-B14F-4D97-AF65-F5344CB8AC3E}">
        <p14:creationId xmlns:p14="http://schemas.microsoft.com/office/powerpoint/2010/main" val="4276704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1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6"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goal</a:t>
            </a:r>
            <a:r>
              <a:rPr lang="en-GB" altLang="ja-JP" i="0" dirty="0"/>
              <a:t>-</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7"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4518"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4519"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4530" name="Group 10"/>
            <p:cNvGrpSpPr>
              <a:grpSpLocks/>
            </p:cNvGrpSpPr>
            <p:nvPr/>
          </p:nvGrpSpPr>
          <p:grpSpPr bwMode="auto">
            <a:xfrm>
              <a:off x="2471" y="8384"/>
              <a:ext cx="960" cy="1077"/>
              <a:chOff x="1851" y="8591"/>
              <a:chExt cx="1133" cy="1270"/>
            </a:xfrm>
          </p:grpSpPr>
          <p:grpSp>
            <p:nvGrpSpPr>
              <p:cNvPr id="64583" name="Group 11"/>
              <p:cNvGrpSpPr>
                <a:grpSpLocks noChangeAspect="1"/>
              </p:cNvGrpSpPr>
              <p:nvPr/>
            </p:nvGrpSpPr>
            <p:grpSpPr bwMode="auto">
              <a:xfrm>
                <a:off x="2026" y="8591"/>
                <a:ext cx="657" cy="680"/>
                <a:chOff x="2925" y="799"/>
                <a:chExt cx="1970" cy="2041"/>
              </a:xfrm>
            </p:grpSpPr>
            <p:sp>
              <p:nvSpPr>
                <p:cNvPr id="64585"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6"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7"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8"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9"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90"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91"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92"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84"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4531" name="Group 21"/>
            <p:cNvGrpSpPr>
              <a:grpSpLocks/>
            </p:cNvGrpSpPr>
            <p:nvPr/>
          </p:nvGrpSpPr>
          <p:grpSpPr bwMode="auto">
            <a:xfrm>
              <a:off x="3400" y="8309"/>
              <a:ext cx="713" cy="1154"/>
              <a:chOff x="3039" y="8502"/>
              <a:chExt cx="842" cy="1363"/>
            </a:xfrm>
          </p:grpSpPr>
          <p:grpSp>
            <p:nvGrpSpPr>
              <p:cNvPr id="64570" name="Group 22"/>
              <p:cNvGrpSpPr>
                <a:grpSpLocks noChangeAspect="1"/>
              </p:cNvGrpSpPr>
              <p:nvPr/>
            </p:nvGrpSpPr>
            <p:grpSpPr bwMode="auto">
              <a:xfrm>
                <a:off x="3074" y="8502"/>
                <a:ext cx="662" cy="772"/>
                <a:chOff x="3696" y="2205"/>
                <a:chExt cx="1361" cy="1588"/>
              </a:xfrm>
            </p:grpSpPr>
            <p:sp>
              <p:nvSpPr>
                <p:cNvPr id="64572"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3"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4"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5"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6"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78"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9"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0"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1"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82"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71"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4532" name="Group 35"/>
            <p:cNvGrpSpPr>
              <a:grpSpLocks/>
            </p:cNvGrpSpPr>
            <p:nvPr/>
          </p:nvGrpSpPr>
          <p:grpSpPr bwMode="auto">
            <a:xfrm>
              <a:off x="4246" y="8322"/>
              <a:ext cx="702" cy="1140"/>
              <a:chOff x="4037" y="8518"/>
              <a:chExt cx="829" cy="1346"/>
            </a:xfrm>
          </p:grpSpPr>
          <p:grpSp>
            <p:nvGrpSpPr>
              <p:cNvPr id="64558" name="Group 36"/>
              <p:cNvGrpSpPr>
                <a:grpSpLocks noChangeAspect="1"/>
              </p:cNvGrpSpPr>
              <p:nvPr/>
            </p:nvGrpSpPr>
            <p:grpSpPr bwMode="auto">
              <a:xfrm>
                <a:off x="4096" y="8518"/>
                <a:ext cx="605" cy="861"/>
                <a:chOff x="4105" y="216"/>
                <a:chExt cx="1270" cy="1808"/>
              </a:xfrm>
            </p:grpSpPr>
            <p:sp>
              <p:nvSpPr>
                <p:cNvPr id="64560"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1"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2"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3"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4"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65"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66"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67"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68"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9"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9"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4533" name="Group 48"/>
            <p:cNvGrpSpPr>
              <a:grpSpLocks/>
            </p:cNvGrpSpPr>
            <p:nvPr/>
          </p:nvGrpSpPr>
          <p:grpSpPr bwMode="auto">
            <a:xfrm>
              <a:off x="5098" y="8373"/>
              <a:ext cx="843" cy="1088"/>
              <a:chOff x="4955" y="8577"/>
              <a:chExt cx="997" cy="1285"/>
            </a:xfrm>
          </p:grpSpPr>
          <p:grpSp>
            <p:nvGrpSpPr>
              <p:cNvPr id="64545" name="Group 49"/>
              <p:cNvGrpSpPr>
                <a:grpSpLocks noChangeAspect="1"/>
              </p:cNvGrpSpPr>
              <p:nvPr/>
            </p:nvGrpSpPr>
            <p:grpSpPr bwMode="auto">
              <a:xfrm>
                <a:off x="5092" y="8577"/>
                <a:ext cx="606" cy="804"/>
                <a:chOff x="4105" y="339"/>
                <a:chExt cx="1270" cy="1685"/>
              </a:xfrm>
            </p:grpSpPr>
            <p:sp>
              <p:nvSpPr>
                <p:cNvPr id="64547"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8"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9"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0"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1"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2"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3"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4"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4555"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56"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57"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46"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4534" name="Group 62"/>
            <p:cNvGrpSpPr>
              <a:grpSpLocks/>
            </p:cNvGrpSpPr>
            <p:nvPr/>
          </p:nvGrpSpPr>
          <p:grpSpPr bwMode="auto">
            <a:xfrm>
              <a:off x="1749" y="8384"/>
              <a:ext cx="841" cy="1078"/>
              <a:chOff x="998" y="8591"/>
              <a:chExt cx="993" cy="1273"/>
            </a:xfrm>
          </p:grpSpPr>
          <p:grpSp>
            <p:nvGrpSpPr>
              <p:cNvPr id="64535" name="Group 63"/>
              <p:cNvGrpSpPr>
                <a:grpSpLocks noChangeAspect="1"/>
              </p:cNvGrpSpPr>
              <p:nvPr/>
            </p:nvGrpSpPr>
            <p:grpSpPr bwMode="auto">
              <a:xfrm>
                <a:off x="1203" y="8591"/>
                <a:ext cx="467" cy="680"/>
                <a:chOff x="4105" y="216"/>
                <a:chExt cx="1086" cy="1581"/>
              </a:xfrm>
            </p:grpSpPr>
            <p:sp>
              <p:nvSpPr>
                <p:cNvPr id="64537"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8"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0"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1"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2"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3"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36"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4520"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4522"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4"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27" name="Rectangle 2"/>
          <p:cNvSpPr>
            <a:spLocks noChangeArrowheads="1"/>
          </p:cNvSpPr>
          <p:nvPr/>
        </p:nvSpPr>
        <p:spPr bwMode="auto">
          <a:xfrm rot="-60000">
            <a:off x="2593840"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4528"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Helping by informing inextricably involves … an understanding of others</a:t>
            </a:r>
            <a:r>
              <a:rPr lang="ja-JP" altLang="en-GB" i="0" dirty="0"/>
              <a:t>’</a:t>
            </a:r>
            <a:r>
              <a:rPr lang="en-GB" altLang="ja-JP" i="0" dirty="0"/>
              <a:t> goals and … of others</a:t>
            </a:r>
            <a:r>
              <a:rPr lang="ja-JP" altLang="en-GB" i="0" dirty="0"/>
              <a:t>’</a:t>
            </a:r>
            <a:r>
              <a:rPr lang="en-GB" altLang="ja-JP" i="0" dirty="0"/>
              <a:t> </a:t>
            </a:r>
            <a:r>
              <a:rPr lang="en-GB" altLang="ja-JP" i="0" dirty="0">
                <a:effectLst>
                  <a:glow rad="101600">
                    <a:schemeClr val="tx1">
                      <a:alpha val="75000"/>
                    </a:schemeClr>
                  </a:glow>
                </a:effectLst>
              </a:rPr>
              <a:t>ignorance</a:t>
            </a:r>
            <a:r>
              <a:rPr lang="en-GB" altLang="ja-JP" i="0" dirty="0"/>
              <a:t>.</a:t>
            </a:r>
            <a:r>
              <a:rPr lang="ja-JP" altLang="en-GB" i="0" dirty="0"/>
              <a:t>”</a:t>
            </a:r>
            <a:endParaRPr lang="en-GB" altLang="ja-JP" i="0" dirty="0"/>
          </a:p>
          <a:p>
            <a:pPr algn="r" eaLnBrk="1" hangingPunct="1"/>
            <a:r>
              <a:rPr lang="en-GB" sz="1400" i="0" dirty="0"/>
              <a:t>(Liszkowski, Carpenter &amp; Tomasello 2008: 738-9)</a:t>
            </a:r>
          </a:p>
        </p:txBody>
      </p:sp>
    </p:spTree>
    <p:extLst>
      <p:ext uri="{BB962C8B-B14F-4D97-AF65-F5344CB8AC3E}">
        <p14:creationId xmlns:p14="http://schemas.microsoft.com/office/powerpoint/2010/main" val="2253561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2"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53365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5"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1687423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77526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46537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39880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032580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357359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7706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926301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33326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9166426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2043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8970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12389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6295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15302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775863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6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91848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471113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60054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071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902511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323871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463746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3932393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310466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0677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52254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21332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46128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0578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7180704"/>
          <p:cNvPicPr>
            <a:picLocks noChangeAspect="1" noChangeArrowheads="1"/>
          </p:cNvPicPr>
          <p:nvPr/>
        </p:nvPicPr>
        <p:blipFill>
          <a:blip r:embed="rId2">
            <a:alphaModFix amt="3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alpha val="34000"/>
                  </a:schemeClr>
                </a:solidFill>
                <a:effectLst>
                  <a:glow rad="127000">
                    <a:schemeClr val="accent3">
                      <a:alpha val="34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bg1">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1979642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7180704"/>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alpha val="34000"/>
                  </a:schemeClr>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Tree>
    <p:extLst>
      <p:ext uri="{BB962C8B-B14F-4D97-AF65-F5344CB8AC3E}">
        <p14:creationId xmlns:p14="http://schemas.microsoft.com/office/powerpoint/2010/main" val="1568964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014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076041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6" name="Rectangle 5"/>
          <p:cNvSpPr/>
          <p:nvPr/>
        </p:nvSpPr>
        <p:spPr bwMode="auto">
          <a:xfrm>
            <a:off x="5148064" y="4077072"/>
            <a:ext cx="86409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539552" y="4437112"/>
            <a:ext cx="86409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507918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8880714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5" name="Picture 4"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6" name="Picture 5"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091346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3" name="Picture 2"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4" name="Picture 3"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2945246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54991</TotalTime>
  <Words>7364</Words>
  <Application>Microsoft Macintosh PowerPoint</Application>
  <PresentationFormat>On-screen Show (4:3)</PresentationFormat>
  <Paragraphs>884</Paragraphs>
  <Slides>122</Slides>
  <Notes>62</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1834</cp:revision>
  <cp:lastPrinted>2011-11-14T22:03:50Z</cp:lastPrinted>
  <dcterms:created xsi:type="dcterms:W3CDTF">2010-11-22T10:27:15Z</dcterms:created>
  <dcterms:modified xsi:type="dcterms:W3CDTF">2011-11-14T22:13:27Z</dcterms:modified>
  <cp:category/>
</cp:coreProperties>
</file>